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>
        <p:scale>
          <a:sx n="115" d="100"/>
          <a:sy n="115" d="100"/>
        </p:scale>
        <p:origin x="39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7EEFEBE2-551A-4DA0-BC2F-3E2CEA6A9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One Stop Electronics Dashboard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74BB7B57-A600-4F6D-8E2E-FF79C1E08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6/10/25 12:24:56 PM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Loyalty Program">
            <a:extLst>
              <a:ext uri="{FF2B5EF4-FFF2-40B4-BE49-F238E27FC236}">
                <a16:creationId xmlns:a16="http://schemas.microsoft.com/office/drawing/2014/main" id="{9A647469-917F-413F-BD9A-B62B2DA5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47637"/>
            <a:ext cx="89154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ales Dashboard">
            <a:extLst>
              <a:ext uri="{FF2B5EF4-FFF2-40B4-BE49-F238E27FC236}">
                <a16:creationId xmlns:a16="http://schemas.microsoft.com/office/drawing/2014/main" id="{0CF67948-DD4E-43C7-BD5B-E3D0AD0D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KPIs">
            <a:extLst>
              <a:ext uri="{FF2B5EF4-FFF2-40B4-BE49-F238E27FC236}">
                <a16:creationId xmlns:a16="http://schemas.microsoft.com/office/drawing/2014/main" id="{D6C74ADA-4FBD-43DD-9606-BB12D71E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2557462"/>
            <a:ext cx="48577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efund Count">
            <a:extLst>
              <a:ext uri="{FF2B5EF4-FFF2-40B4-BE49-F238E27FC236}">
                <a16:creationId xmlns:a16="http://schemas.microsoft.com/office/drawing/2014/main" id="{2289D99A-B699-42EB-9346-52A4181D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66675"/>
            <a:ext cx="947737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Marketing Pie Chart">
            <a:extLst>
              <a:ext uri="{FF2B5EF4-FFF2-40B4-BE49-F238E27FC236}">
                <a16:creationId xmlns:a16="http://schemas.microsoft.com/office/drawing/2014/main" id="{C2DF57F3-08A3-45AA-9D49-2636015F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47637"/>
            <a:ext cx="92583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Marketing Channel Order Mix">
            <a:extLst>
              <a:ext uri="{FF2B5EF4-FFF2-40B4-BE49-F238E27FC236}">
                <a16:creationId xmlns:a16="http://schemas.microsoft.com/office/drawing/2014/main" id="{E3EE4285-CD62-4FD9-AAAC-EFE96922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47637"/>
            <a:ext cx="88487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evenue Monthly Growth Rates">
            <a:extLst>
              <a:ext uri="{FF2B5EF4-FFF2-40B4-BE49-F238E27FC236}">
                <a16:creationId xmlns:a16="http://schemas.microsoft.com/office/drawing/2014/main" id="{86A4B509-30E8-408D-BCF2-C8DEDE61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" r="12704" b="11794"/>
          <a:stretch>
            <a:fillRect/>
          </a:stretch>
        </p:blipFill>
        <p:spPr>
          <a:xfrm>
            <a:off x="647700" y="638628"/>
            <a:ext cx="9512300" cy="52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Yearly Growth Rate">
            <a:extLst>
              <a:ext uri="{FF2B5EF4-FFF2-40B4-BE49-F238E27FC236}">
                <a16:creationId xmlns:a16="http://schemas.microsoft.com/office/drawing/2014/main" id="{BF9ACAAA-3720-43D1-990D-C14FB9E8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48" y="0"/>
            <a:ext cx="4235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AOV Monthly Growth Rate">
            <a:extLst>
              <a:ext uri="{FF2B5EF4-FFF2-40B4-BE49-F238E27FC236}">
                <a16:creationId xmlns:a16="http://schemas.microsoft.com/office/drawing/2014/main" id="{6D440AEC-3E97-4526-AF02-3254466A1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5952" r="14680" b="11734"/>
          <a:stretch>
            <a:fillRect/>
          </a:stretch>
        </p:blipFill>
        <p:spPr>
          <a:xfrm>
            <a:off x="609600" y="609600"/>
            <a:ext cx="9550400" cy="52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Num of Orders Monthly Growth Rate">
            <a:extLst>
              <a:ext uri="{FF2B5EF4-FFF2-40B4-BE49-F238E27FC236}">
                <a16:creationId xmlns:a16="http://schemas.microsoft.com/office/drawing/2014/main" id="{99451F62-0981-459A-86E4-33B32E5B7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9354" r="14893" b="11961"/>
          <a:stretch>
            <a:fillRect/>
          </a:stretch>
        </p:blipFill>
        <p:spPr>
          <a:xfrm>
            <a:off x="580571" y="827314"/>
            <a:ext cx="9564916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op Selling Products">
            <a:extLst>
              <a:ext uri="{FF2B5EF4-FFF2-40B4-BE49-F238E27FC236}">
                <a16:creationId xmlns:a16="http://schemas.microsoft.com/office/drawing/2014/main" id="{F304FD36-303F-4AD4-8D57-433203FA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94"/>
          <a:stretch>
            <a:fillRect/>
          </a:stretch>
        </p:blipFill>
        <p:spPr>
          <a:xfrm>
            <a:off x="1466849" y="152400"/>
            <a:ext cx="9868807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ales Revenue">
            <a:extLst>
              <a:ext uri="{FF2B5EF4-FFF2-40B4-BE49-F238E27FC236}">
                <a16:creationId xmlns:a16="http://schemas.microsoft.com/office/drawing/2014/main" id="{A2B82EDE-D643-421B-BC24-2F86405C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3"/>
          <a:stretch>
            <a:fillRect/>
          </a:stretch>
        </p:blipFill>
        <p:spPr>
          <a:xfrm>
            <a:off x="1524000" y="47625"/>
            <a:ext cx="9144000" cy="62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AOV Over Time">
            <a:extLst>
              <a:ext uri="{FF2B5EF4-FFF2-40B4-BE49-F238E27FC236}">
                <a16:creationId xmlns:a16="http://schemas.microsoft.com/office/drawing/2014/main" id="{E87E048C-E6BE-43A6-80C8-F46A1895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2"/>
          <a:stretch>
            <a:fillRect/>
          </a:stretch>
        </p:blipFill>
        <p:spPr>
          <a:xfrm>
            <a:off x="1524000" y="47625"/>
            <a:ext cx="9144000" cy="61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Num of Orders Over Time">
            <a:extLst>
              <a:ext uri="{FF2B5EF4-FFF2-40B4-BE49-F238E27FC236}">
                <a16:creationId xmlns:a16="http://schemas.microsoft.com/office/drawing/2014/main" id="{3C669739-41D6-4BF2-B3EC-950B46A5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8"/>
          <a:stretch>
            <a:fillRect/>
          </a:stretch>
        </p:blipFill>
        <p:spPr>
          <a:xfrm>
            <a:off x="1524000" y="47625"/>
            <a:ext cx="9144000" cy="62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A5D9-8378-A635-D025-FF886E13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ne graph with blue lines&#10;&#10;AI-generated content may be incorrect.">
            <a:extLst>
              <a:ext uri="{FF2B5EF4-FFF2-40B4-BE49-F238E27FC236}">
                <a16:creationId xmlns:a16="http://schemas.microsoft.com/office/drawing/2014/main" id="{58028705-1C9D-57DB-C570-5C2C206C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5" b="7706"/>
          <a:stretch>
            <a:fillRect/>
          </a:stretch>
        </p:blipFill>
        <p:spPr>
          <a:xfrm>
            <a:off x="3912398" y="323385"/>
            <a:ext cx="5120561" cy="2854713"/>
          </a:xfrm>
          <a:prstGeom prst="rect">
            <a:avLst/>
          </a:prstGeom>
        </p:spPr>
      </p:pic>
      <p:pic>
        <p:nvPicPr>
          <p:cNvPr id="13" name="Picture 12" descr="A graph of a stock market&#10;&#10;AI-generated content may be incorrect.">
            <a:extLst>
              <a:ext uri="{FF2B5EF4-FFF2-40B4-BE49-F238E27FC236}">
                <a16:creationId xmlns:a16="http://schemas.microsoft.com/office/drawing/2014/main" id="{EB2905DA-09E5-9B3B-8598-5B1E13251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98" y="3178098"/>
            <a:ext cx="5120561" cy="2854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28E94-A575-5D82-560A-9EF5797E6D65}"/>
              </a:ext>
            </a:extLst>
          </p:cNvPr>
          <p:cNvSpPr txBox="1"/>
          <p:nvPr/>
        </p:nvSpPr>
        <p:spPr>
          <a:xfrm>
            <a:off x="1460810" y="735980"/>
            <a:ext cx="100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 rev</a:t>
            </a:r>
          </a:p>
        </p:txBody>
      </p:sp>
    </p:spTree>
    <p:extLst>
      <p:ext uri="{BB962C8B-B14F-4D97-AF65-F5344CB8AC3E}">
        <p14:creationId xmlns:p14="http://schemas.microsoft.com/office/powerpoint/2010/main" val="3400329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201E8-9876-1106-B6BE-219460FA1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93B36-305C-B7F1-6A9D-8C1E5BCF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46971"/>
          <a:stretch>
            <a:fillRect/>
          </a:stretch>
        </p:blipFill>
        <p:spPr>
          <a:xfrm>
            <a:off x="1849709" y="468784"/>
            <a:ext cx="7772400" cy="2319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C10C31-07CA-EC21-B770-4B702AD6A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09" y="2338968"/>
            <a:ext cx="7772400" cy="427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BB440-1A92-C579-B9C3-E519FD3CBAE7}"/>
              </a:ext>
            </a:extLst>
          </p:cNvPr>
          <p:cNvSpPr txBox="1"/>
          <p:nvPr/>
        </p:nvSpPr>
        <p:spPr>
          <a:xfrm>
            <a:off x="11329639" y="735980"/>
            <a:ext cx="52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2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26260-2050-5089-C165-06BDA288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&#10;&#10;AI-generated content may be incorrect.">
            <a:extLst>
              <a:ext uri="{FF2B5EF4-FFF2-40B4-BE49-F238E27FC236}">
                <a16:creationId xmlns:a16="http://schemas.microsoft.com/office/drawing/2014/main" id="{3ED43A7A-3DCF-1411-DDE4-22704D264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b="15984"/>
          <a:stretch>
            <a:fillRect/>
          </a:stretch>
        </p:blipFill>
        <p:spPr>
          <a:xfrm>
            <a:off x="3059150" y="44608"/>
            <a:ext cx="6237249" cy="3233605"/>
          </a:xfrm>
          <a:prstGeom prst="rect">
            <a:avLst/>
          </a:prstGeom>
        </p:spPr>
      </p:pic>
      <p:pic>
        <p:nvPicPr>
          <p:cNvPr id="5" name="Picture 4" descr="A graph of green and red bars&#10;&#10;AI-generated content may be incorrect.">
            <a:extLst>
              <a:ext uri="{FF2B5EF4-FFF2-40B4-BE49-F238E27FC236}">
                <a16:creationId xmlns:a16="http://schemas.microsoft.com/office/drawing/2014/main" id="{A117929E-66E6-9231-A4FB-2E40B6C6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51" y="3278213"/>
            <a:ext cx="6237249" cy="32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Product Metrics">
            <a:extLst>
              <a:ext uri="{FF2B5EF4-FFF2-40B4-BE49-F238E27FC236}">
                <a16:creationId xmlns:a16="http://schemas.microsoft.com/office/drawing/2014/main" id="{CBEFD81F-E2A3-44A3-BA55-545B87DB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5" y="1852612"/>
            <a:ext cx="44005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efund Metrics">
            <a:extLst>
              <a:ext uri="{FF2B5EF4-FFF2-40B4-BE49-F238E27FC236}">
                <a16:creationId xmlns:a16="http://schemas.microsoft.com/office/drawing/2014/main" id="{F69FE194-989E-4B76-84E0-36AB4249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852612"/>
            <a:ext cx="4286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Marketing Metrics">
            <a:extLst>
              <a:ext uri="{FF2B5EF4-FFF2-40B4-BE49-F238E27FC236}">
                <a16:creationId xmlns:a16="http://schemas.microsoft.com/office/drawing/2014/main" id="{07EF53D7-A96F-4124-8A2B-D68CE7F0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2" y="2152650"/>
            <a:ext cx="41814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otal Sales Per Month">
            <a:extLst>
              <a:ext uri="{FF2B5EF4-FFF2-40B4-BE49-F238E27FC236}">
                <a16:creationId xmlns:a16="http://schemas.microsoft.com/office/drawing/2014/main" id="{77460173-F83E-4BB5-9BB4-E199EFF0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47637"/>
            <a:ext cx="91344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Historical Trends">
            <a:extLst>
              <a:ext uri="{FF2B5EF4-FFF2-40B4-BE49-F238E27FC236}">
                <a16:creationId xmlns:a16="http://schemas.microsoft.com/office/drawing/2014/main" id="{05D60DD5-F289-4799-84A7-EC40BC16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28600"/>
            <a:ext cx="9982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Orders Per Platform">
            <a:extLst>
              <a:ext uri="{FF2B5EF4-FFF2-40B4-BE49-F238E27FC236}">
                <a16:creationId xmlns:a16="http://schemas.microsoft.com/office/drawing/2014/main" id="{E8E3AAD4-B227-4DAB-9FA9-1EB9380E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01" y="0"/>
            <a:ext cx="2456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ustomer Demographics">
            <a:extLst>
              <a:ext uri="{FF2B5EF4-FFF2-40B4-BE49-F238E27FC236}">
                <a16:creationId xmlns:a16="http://schemas.microsoft.com/office/drawing/2014/main" id="{24BD9531-CA29-4B67-8A38-C43776AA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39" y="0"/>
            <a:ext cx="769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14</Words>
  <Application>Microsoft Macintosh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One Stop Electronics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Jonathan T. Dang</cp:lastModifiedBy>
  <cp:revision>1</cp:revision>
  <dcterms:created xsi:type="dcterms:W3CDTF">2025-06-10T19:24:59Z</dcterms:created>
  <dcterms:modified xsi:type="dcterms:W3CDTF">2025-06-10T22:53:24Z</dcterms:modified>
</cp:coreProperties>
</file>